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1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15D9-7DB8-4D43-BC4F-3E4A48DEF85B}" type="datetimeFigureOut">
              <a:rPr lang="en-US" smtClean="0"/>
              <a:t>21/09/15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C7BBE-DB25-4C42-BA4C-12F61C1DA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119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15D9-7DB8-4D43-BC4F-3E4A48DEF85B}" type="datetimeFigureOut">
              <a:rPr lang="en-US" smtClean="0"/>
              <a:t>21/09/15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C7BBE-DB25-4C42-BA4C-12F61C1DA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07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15D9-7DB8-4D43-BC4F-3E4A48DEF85B}" type="datetimeFigureOut">
              <a:rPr lang="en-US" smtClean="0"/>
              <a:t>21/09/15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C7BBE-DB25-4C42-BA4C-12F61C1DA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76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15D9-7DB8-4D43-BC4F-3E4A48DEF85B}" type="datetimeFigureOut">
              <a:rPr lang="en-US" smtClean="0"/>
              <a:t>21/09/15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C7BBE-DB25-4C42-BA4C-12F61C1DA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154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15D9-7DB8-4D43-BC4F-3E4A48DEF85B}" type="datetimeFigureOut">
              <a:rPr lang="en-US" smtClean="0"/>
              <a:t>21/09/15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C7BBE-DB25-4C42-BA4C-12F61C1DA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302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15D9-7DB8-4D43-BC4F-3E4A48DEF85B}" type="datetimeFigureOut">
              <a:rPr lang="en-US" smtClean="0"/>
              <a:t>21/09/15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C7BBE-DB25-4C42-BA4C-12F61C1DA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174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15D9-7DB8-4D43-BC4F-3E4A48DEF85B}" type="datetimeFigureOut">
              <a:rPr lang="en-US" smtClean="0"/>
              <a:t>21/09/15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C7BBE-DB25-4C42-BA4C-12F61C1DA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1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15D9-7DB8-4D43-BC4F-3E4A48DEF85B}" type="datetimeFigureOut">
              <a:rPr lang="en-US" smtClean="0"/>
              <a:t>21/09/15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C7BBE-DB25-4C42-BA4C-12F61C1DA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98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15D9-7DB8-4D43-BC4F-3E4A48DEF85B}" type="datetimeFigureOut">
              <a:rPr lang="en-US" smtClean="0"/>
              <a:t>21/09/15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C7BBE-DB25-4C42-BA4C-12F61C1DA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82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15D9-7DB8-4D43-BC4F-3E4A48DEF85B}" type="datetimeFigureOut">
              <a:rPr lang="en-US" smtClean="0"/>
              <a:t>21/09/15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C7BBE-DB25-4C42-BA4C-12F61C1DA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942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15D9-7DB8-4D43-BC4F-3E4A48DEF85B}" type="datetimeFigureOut">
              <a:rPr lang="en-US" smtClean="0"/>
              <a:t>21/09/15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C7BBE-DB25-4C42-BA4C-12F61C1DA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86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E15D9-7DB8-4D43-BC4F-3E4A48DEF85B}" type="datetimeFigureOut">
              <a:rPr lang="en-US" smtClean="0"/>
              <a:t>21/09/15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C7BBE-DB25-4C42-BA4C-12F61C1DA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70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/>
              <a:t>Inside a wine tasting session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63072"/>
            <a:ext cx="6400800" cy="1275728"/>
          </a:xfrm>
        </p:spPr>
        <p:txBody>
          <a:bodyPr/>
          <a:lstStyle/>
          <a:p>
            <a:pPr algn="l"/>
            <a:r>
              <a:rPr lang="en-US" dirty="0" smtClean="0"/>
              <a:t>Lucas </a:t>
            </a:r>
            <a:r>
              <a:rPr lang="en-US" dirty="0" err="1" smtClean="0"/>
              <a:t>Pinel</a:t>
            </a:r>
            <a:endParaRPr lang="en-US" dirty="0"/>
          </a:p>
        </p:txBody>
      </p:sp>
      <p:pic>
        <p:nvPicPr>
          <p:cNvPr id="4" name="Picture 3" descr="wine bottle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0"/>
            <a:ext cx="2660381" cy="2130425"/>
          </a:xfrm>
          <a:prstGeom prst="rect">
            <a:avLst/>
          </a:prstGeom>
        </p:spPr>
      </p:pic>
      <p:pic>
        <p:nvPicPr>
          <p:cNvPr id="5" name="Picture 4" descr="frcarte_franc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0350" y="3437649"/>
            <a:ext cx="3933650" cy="270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659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4 KEY STEPS</a:t>
            </a:r>
            <a:endParaRPr lang="en-US" sz="4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19079" y="1921054"/>
            <a:ext cx="5039783" cy="44167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</a:rPr>
              <a:t>1. Look</a:t>
            </a:r>
          </a:p>
          <a:p>
            <a:pPr marL="0" indent="0">
              <a:buNone/>
            </a:pP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</a:rPr>
              <a:t>2. Smell</a:t>
            </a:r>
          </a:p>
          <a:p>
            <a:pPr marL="0" indent="0">
              <a:buNone/>
            </a:pP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</a:rPr>
              <a:t>3. Taste</a:t>
            </a:r>
          </a:p>
          <a:p>
            <a:pPr marL="0" indent="0">
              <a:buNone/>
            </a:pP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</a:rPr>
              <a:t>4. Food matching</a:t>
            </a:r>
            <a:endParaRPr lang="en-US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9" name="Content Placeholder 8" descr="wineglass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385" r="-27385"/>
          <a:stretch>
            <a:fillRect/>
          </a:stretch>
        </p:blipFill>
        <p:spPr>
          <a:xfrm>
            <a:off x="135446" y="2174875"/>
            <a:ext cx="2800040" cy="3309439"/>
          </a:xfrm>
        </p:spPr>
      </p:pic>
    </p:spTree>
    <p:extLst>
      <p:ext uri="{BB962C8B-B14F-4D97-AF65-F5344CB8AC3E}">
        <p14:creationId xmlns:p14="http://schemas.microsoft.com/office/powerpoint/2010/main" val="3232225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953735"/>
                </a:solidFill>
              </a:rPr>
              <a:t>1. Look</a:t>
            </a:r>
            <a:endParaRPr lang="en-US" sz="4800" b="1" dirty="0">
              <a:solidFill>
                <a:srgbClr val="953735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0" y="1279474"/>
            <a:ext cx="5039783" cy="4162930"/>
          </a:xfrm>
        </p:spPr>
        <p:txBody>
          <a:bodyPr>
            <a:normAutofit/>
          </a:bodyPr>
          <a:lstStyle/>
          <a:p>
            <a:r>
              <a:rPr lang="en-US" sz="4800" b="1" dirty="0" err="1" smtClean="0"/>
              <a:t>Colour</a:t>
            </a:r>
            <a:endParaRPr lang="en-US" sz="4800" b="1" dirty="0" smtClean="0"/>
          </a:p>
          <a:p>
            <a:r>
              <a:rPr lang="en-US" sz="4800" b="1" dirty="0" smtClean="0"/>
              <a:t>Transparency</a:t>
            </a:r>
          </a:p>
          <a:p>
            <a:r>
              <a:rPr lang="en-US" sz="4800" b="1" dirty="0" smtClean="0"/>
              <a:t>Density</a:t>
            </a:r>
          </a:p>
        </p:txBody>
      </p:sp>
      <p:sp>
        <p:nvSpPr>
          <p:cNvPr id="7" name="Content Placeholder 5"/>
          <p:cNvSpPr>
            <a:spLocks noGrp="1"/>
          </p:cNvSpPr>
          <p:nvPr>
            <p:ph sz="quarter" idx="4"/>
          </p:nvPr>
        </p:nvSpPr>
        <p:spPr>
          <a:xfrm>
            <a:off x="4184303" y="2891200"/>
            <a:ext cx="5039783" cy="416293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Age</a:t>
            </a:r>
          </a:p>
          <a:p>
            <a:r>
              <a:rPr lang="en-US" sz="4800" b="1" dirty="0" smtClean="0"/>
              <a:t>Grape type</a:t>
            </a:r>
          </a:p>
          <a:p>
            <a:r>
              <a:rPr lang="en-US" sz="4800" b="1" dirty="0" smtClean="0"/>
              <a:t>“Raising” method</a:t>
            </a:r>
          </a:p>
          <a:p>
            <a:r>
              <a:rPr lang="en-US" sz="4800" b="1" dirty="0" smtClean="0"/>
              <a:t>Origin?</a:t>
            </a:r>
          </a:p>
        </p:txBody>
      </p:sp>
      <p:cxnSp>
        <p:nvCxnSpPr>
          <p:cNvPr id="5" name="Straight Arrow Connector 4"/>
          <p:cNvCxnSpPr>
            <a:endCxn id="7" idx="1"/>
          </p:cNvCxnSpPr>
          <p:nvPr/>
        </p:nvCxnSpPr>
        <p:spPr>
          <a:xfrm>
            <a:off x="2702700" y="3565346"/>
            <a:ext cx="1481603" cy="1407319"/>
          </a:xfrm>
          <a:prstGeom prst="straightConnector1">
            <a:avLst/>
          </a:prstGeom>
          <a:ln w="101600" cmpd="sng"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870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953735"/>
                </a:solidFill>
              </a:rPr>
              <a:t>4. Food matching</a:t>
            </a:r>
            <a:endParaRPr lang="en-US" sz="4800" b="1" dirty="0">
              <a:solidFill>
                <a:srgbClr val="953735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19079" y="2174875"/>
            <a:ext cx="5039783" cy="416293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General “rules”</a:t>
            </a:r>
          </a:p>
          <a:p>
            <a:pPr marL="0" indent="0">
              <a:buNone/>
            </a:pPr>
            <a:r>
              <a:rPr lang="en-US" sz="4800" b="1" dirty="0"/>
              <a:t> </a:t>
            </a:r>
            <a:r>
              <a:rPr lang="en-US" sz="4800" b="1" dirty="0" smtClean="0"/>
              <a:t>         BUT</a:t>
            </a:r>
          </a:p>
          <a:p>
            <a:r>
              <a:rPr lang="en-US" sz="4800" b="1" dirty="0" smtClean="0"/>
              <a:t>Personal taste</a:t>
            </a:r>
          </a:p>
          <a:p>
            <a:r>
              <a:rPr lang="en-US" sz="4800" b="1" dirty="0" smtClean="0"/>
              <a:t>Improvisation</a:t>
            </a:r>
          </a:p>
        </p:txBody>
      </p:sp>
      <p:pic>
        <p:nvPicPr>
          <p:cNvPr id="9" name="Content Placeholder 8" descr="wineglass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385" r="-27385"/>
          <a:stretch>
            <a:fillRect/>
          </a:stretch>
        </p:blipFill>
        <p:spPr>
          <a:xfrm>
            <a:off x="135446" y="2174875"/>
            <a:ext cx="2800040" cy="3309439"/>
          </a:xfrm>
        </p:spPr>
      </p:pic>
    </p:spTree>
    <p:extLst>
      <p:ext uri="{BB962C8B-B14F-4D97-AF65-F5344CB8AC3E}">
        <p14:creationId xmlns:p14="http://schemas.microsoft.com/office/powerpoint/2010/main" val="867572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51</Words>
  <Application>Microsoft Macintosh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Inside a wine tasting session</vt:lpstr>
      <vt:lpstr>4 KEY STEPS</vt:lpstr>
      <vt:lpstr>1. Look</vt:lpstr>
      <vt:lpstr>4. Food matching</vt:lpstr>
    </vt:vector>
  </TitlesOfParts>
  <Company>University of Sheffield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Chee Hing Tan</dc:creator>
  <cp:lastModifiedBy>Chee Hing Tan</cp:lastModifiedBy>
  <cp:revision>4</cp:revision>
  <dcterms:created xsi:type="dcterms:W3CDTF">2015-09-21T12:55:17Z</dcterms:created>
  <dcterms:modified xsi:type="dcterms:W3CDTF">2015-09-21T13:54:20Z</dcterms:modified>
</cp:coreProperties>
</file>